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385" r:id="rId1"/>
  </p:sldMasterIdLst>
  <p:notesMasterIdLst>
    <p:notesMasterId r:id="rId11"/>
  </p:notesMasterIdLst>
  <p:handoutMasterIdLst>
    <p:handoutMasterId r:id="rId12"/>
  </p:handoutMasterIdLst>
  <p:sldIdLst>
    <p:sldId id="725" r:id="rId2"/>
    <p:sldId id="720" r:id="rId3"/>
    <p:sldId id="728" r:id="rId4"/>
    <p:sldId id="721" r:id="rId5"/>
    <p:sldId id="729" r:id="rId6"/>
    <p:sldId id="722" r:id="rId7"/>
    <p:sldId id="730" r:id="rId8"/>
    <p:sldId id="723" r:id="rId9"/>
    <p:sldId id="724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00"/>
    <a:srgbClr val="CBCBCB"/>
    <a:srgbClr val="96969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05" autoAdjust="0"/>
  </p:normalViewPr>
  <p:slideViewPr>
    <p:cSldViewPr>
      <p:cViewPr>
        <p:scale>
          <a:sx n="46" d="100"/>
          <a:sy n="46" d="100"/>
        </p:scale>
        <p:origin x="-3492" y="-14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3579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9EE8455-2D63-49FA-B68A-25C9C423C47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3411CA78-3060-475E-9B92-06CF6855ADF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127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C534E-A036-42BD-B8DE-37227417572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DB47-712A-4521-BB44-B15E5CF5A85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70FEE-AD4F-491A-B443-4F02C29457F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8F4B2-7578-437E-8CF7-086A4C09EA2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23E6-88C2-40B0-9606-8D2A5C97754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408CC-5AC6-43BC-A2CD-E482504A309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47B82-82C5-4305-A022-28C4770CB11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84EEC-1100-49FE-80C0-F8D97BAF466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601C0-DC53-441C-BB33-8A2990AD766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887D2-BF1B-4557-ACD0-8FF676F30EA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8D7E0-1FFF-415E-9748-DCBC5A879B1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D17F5741-249E-4E89-A6A3-B17493AB151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386" r:id="rId1"/>
    <p:sldLayoutId id="2147489387" r:id="rId2"/>
    <p:sldLayoutId id="2147489388" r:id="rId3"/>
    <p:sldLayoutId id="2147489389" r:id="rId4"/>
    <p:sldLayoutId id="2147489390" r:id="rId5"/>
    <p:sldLayoutId id="2147489391" r:id="rId6"/>
    <p:sldLayoutId id="2147489392" r:id="rId7"/>
    <p:sldLayoutId id="2147489393" r:id="rId8"/>
    <p:sldLayoutId id="2147489394" r:id="rId9"/>
    <p:sldLayoutId id="2147489395" r:id="rId10"/>
    <p:sldLayoutId id="21474893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22860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  <a:t/>
            </a:r>
            <a:b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  <a:t/>
            </a:r>
            <a:b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  <a:t/>
            </a:r>
            <a:b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  <a:t/>
            </a:r>
            <a:b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  <a:t/>
            </a:r>
            <a:br>
              <a:rPr lang="en-US" altLang="zh-CN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sz="3600" b="1" smtClean="0">
                <a:solidFill>
                  <a:srgbClr val="00B050"/>
                </a:solidFill>
                <a:ea typeface="全真中圓體"/>
                <a:cs typeface="全真中圓體"/>
              </a:rPr>
              <a:t>S305</a:t>
            </a:r>
            <a:r>
              <a:rPr lang="en-US" altLang="zh-CN" sz="6000" b="1" smtClean="0">
                <a:solidFill>
                  <a:srgbClr val="00B050"/>
                </a:solidFill>
                <a:ea typeface="全真中圓體"/>
                <a:cs typeface="全真中圓體"/>
              </a:rPr>
              <a:t> </a:t>
            </a:r>
            <a:r>
              <a:rPr lang="zh-CN" altLang="en-US" sz="6000" b="1" smtClean="0">
                <a:solidFill>
                  <a:srgbClr val="00B050"/>
                </a:solidFill>
                <a:ea typeface="全真中圓體"/>
                <a:cs typeface="全真中圓體"/>
              </a:rPr>
              <a:t>我时刻需要你 </a:t>
            </a:r>
            <a:r>
              <a:rPr lang="en-US" altLang="zh-CN" sz="6000" b="1" smtClean="0">
                <a:solidFill>
                  <a:srgbClr val="00B050"/>
                </a:solidFill>
                <a:ea typeface="全真中圓體"/>
                <a:cs typeface="全真中圓體"/>
              </a:rPr>
              <a:t/>
            </a:r>
            <a:br>
              <a:rPr lang="en-US" altLang="zh-CN" sz="6000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sz="6000" b="1" smtClean="0">
                <a:solidFill>
                  <a:srgbClr val="00B050"/>
                </a:solidFill>
                <a:ea typeface="全真中圓體"/>
                <a:cs typeface="全真中圓體"/>
              </a:rPr>
              <a:t> </a:t>
            </a:r>
            <a:br>
              <a:rPr lang="en-US" altLang="zh-CN" sz="6000" b="1" smtClean="0">
                <a:solidFill>
                  <a:srgbClr val="00B050"/>
                </a:solidFill>
                <a:ea typeface="全真中圓體"/>
                <a:cs typeface="全真中圓體"/>
              </a:rPr>
            </a:br>
            <a:r>
              <a:rPr lang="en-US" altLang="zh-CN" sz="5400" b="1" smtClean="0">
                <a:solidFill>
                  <a:srgbClr val="00B050"/>
                </a:solidFill>
                <a:ea typeface="全真中圓體"/>
                <a:cs typeface="全真中圓體"/>
              </a:rPr>
              <a:t>I Need Thee Every Hour</a:t>
            </a:r>
            <a:r>
              <a:rPr lang="en-US" altLang="zh-TW" sz="5400" b="1" smtClean="0">
                <a:latin typeface="華康中楷體"/>
                <a:ea typeface="全真中圓體"/>
                <a:cs typeface="全真中圓體"/>
              </a:rPr>
              <a:t/>
            </a:r>
            <a:br>
              <a:rPr lang="en-US" altLang="zh-TW" sz="5400" b="1" smtClean="0">
                <a:latin typeface="華康中楷體"/>
                <a:ea typeface="全真中圓體"/>
                <a:cs typeface="全真中圓體"/>
              </a:rPr>
            </a:br>
            <a:endParaRPr lang="en-US" altLang="zh-TW" sz="5400" b="1" smtClean="0">
              <a:latin typeface="全真中圓體"/>
              <a:ea typeface="全真中圓體"/>
              <a:cs typeface="全真中圓體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81000" y="1600200"/>
            <a:ext cx="10363200" cy="35814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zh-CN" altLang="en-US" sz="4800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TW" sz="48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1</a:t>
            </a:r>
            <a:endParaRPr lang="en-US" altLang="zh-TW" sz="6000" b="1" smtClean="0">
              <a:latin typeface="全真中圓體"/>
              <a:ea typeface="全真中圓體"/>
              <a:cs typeface="全真中圓體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57200" y="685800"/>
            <a:ext cx="10363200" cy="35814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我时刻需要祢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救主恩深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谁有柔声似祢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足慰我心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need Thee ev’ry hour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Most gracious Lord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No tender voice like Thine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 Can peace afford</a:t>
            </a:r>
          </a:p>
          <a:p>
            <a:pPr eaLnBrk="1" hangingPunct="1">
              <a:lnSpc>
                <a:spcPct val="70000"/>
              </a:lnSpc>
            </a:pPr>
            <a:endParaRPr lang="zh-CN" altLang="en-US" sz="4800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TW" sz="48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-2286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哦，救主，我需要你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每时每刻需要你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望主随时施恩慧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我来就你，阿门！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need thee, O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Every Hour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0 bless me now my savior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come to thee Amen</a:t>
            </a:r>
            <a:endParaRPr lang="zh-CN" altLang="en-US" sz="4800" b="1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我时刻需要祢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与祢亲近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魔鬼若来试探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使我得胜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mtClean="0">
                <a:ea typeface="全真楷書"/>
                <a:cs typeface="全真楷書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endParaRPr lang="en-US" altLang="zh-CN" sz="4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4400" b="1" smtClean="0">
                <a:ea typeface="全真楷書"/>
                <a:cs typeface="全真楷書"/>
              </a:rPr>
              <a:t>I need Thee Ev’ry hour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400" b="1" smtClean="0">
                <a:ea typeface="全真楷書"/>
                <a:cs typeface="全真楷書"/>
              </a:rPr>
              <a:t> Stay thou near by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400" b="1" smtClean="0">
                <a:ea typeface="全真楷書"/>
                <a:cs typeface="全真楷書"/>
              </a:rPr>
              <a:t>Temptations lose their power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400" b="1" smtClean="0">
                <a:ea typeface="全真楷書"/>
                <a:cs typeface="全真楷書"/>
              </a:rPr>
              <a:t>When thou art nigh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3600" b="1" smtClean="0">
                <a:ea typeface="全真楷書"/>
                <a:cs typeface="全真楷書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endParaRPr lang="zh-CN" altLang="en-US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TW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-2286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哦，救主，我需要你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每时每刻需要你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望主随时施恩慧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我来就你，阿门！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need thee, O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Every Hour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0 bless me now my savior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come to thee Amen</a:t>
            </a:r>
            <a:endParaRPr lang="zh-CN" altLang="en-US" sz="4800" b="1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19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914400" y="1017588"/>
            <a:ext cx="777240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defRPr/>
            </a:pPr>
            <a:endParaRPr lang="en-US" altLang="zh-TW" sz="6000" b="1" kern="0" dirty="0" smtClean="0">
              <a:solidFill>
                <a:srgbClr val="808080"/>
              </a:solidFill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152400"/>
            <a:ext cx="8991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4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我时刻需要祢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4400" b="1" smtClean="0">
                <a:ea typeface="全真楷書"/>
                <a:cs typeface="全真楷書"/>
              </a:rPr>
              <a:t> </a:t>
            </a:r>
            <a:r>
              <a:rPr lang="zh-CN" altLang="en-US" sz="5400" b="1" smtClean="0">
                <a:ea typeface="全真楷書"/>
                <a:cs typeface="全真楷書"/>
              </a:rPr>
              <a:t>或忧或乐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主若不与我亲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我就枉活</a:t>
            </a:r>
          </a:p>
          <a:p>
            <a:pPr eaLnBrk="1" hangingPunct="1">
              <a:lnSpc>
                <a:spcPct val="80000"/>
              </a:lnSpc>
            </a:pPr>
            <a:endParaRPr lang="en-US" altLang="zh-TW" sz="4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4400" b="1" smtClean="0">
                <a:ea typeface="全真楷書"/>
                <a:cs typeface="全真楷書"/>
              </a:rPr>
              <a:t> I need Thee ev’ry hour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4400" b="1" smtClean="0">
                <a:ea typeface="全真楷書"/>
                <a:cs typeface="全真楷書"/>
              </a:rPr>
              <a:t> In joy or pain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4400" b="1" smtClean="0">
                <a:ea typeface="全真楷書"/>
                <a:cs typeface="全真楷書"/>
              </a:rPr>
              <a:t> Come quickly and abide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4400" b="1" smtClean="0">
                <a:ea typeface="全真楷書"/>
                <a:cs typeface="全真楷書"/>
              </a:rPr>
              <a:t> Or life is vain</a:t>
            </a:r>
          </a:p>
          <a:p>
            <a:pPr eaLnBrk="1" hangingPunct="1">
              <a:lnSpc>
                <a:spcPct val="80000"/>
              </a:lnSpc>
            </a:pPr>
            <a:endParaRPr lang="en-US" altLang="zh-TW" sz="44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-2286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哦，救主，我需要你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每时每刻需要你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望主随时施恩慧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我来就你，阿门！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need thee, O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Every Hour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0 bless me now my savior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come to thee Amen</a:t>
            </a:r>
            <a:endParaRPr lang="zh-CN" altLang="en-US" sz="4800" b="1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我时刻需要祢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赐我恩言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愿主宝贵应许</a:t>
            </a: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 于我成全</a:t>
            </a:r>
          </a:p>
          <a:p>
            <a:pPr eaLnBrk="1" hangingPunct="1">
              <a:lnSpc>
                <a:spcPct val="70000"/>
              </a:lnSpc>
            </a:pPr>
            <a:endParaRPr lang="en-US" altLang="zh-TW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TW" sz="4800" b="1" smtClean="0">
                <a:ea typeface="全真楷書"/>
                <a:cs typeface="全真楷書"/>
              </a:rPr>
              <a:t>I need Thee ev’ry hour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4800" b="1" smtClean="0">
                <a:ea typeface="全真楷書"/>
                <a:cs typeface="全真楷書"/>
              </a:rPr>
              <a:t> Teach me Thy will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4800" b="1" smtClean="0">
                <a:ea typeface="全真楷書"/>
                <a:cs typeface="全真楷書"/>
              </a:rPr>
              <a:t> And Thy rich promises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4800" b="1" smtClean="0">
                <a:ea typeface="全真楷書"/>
                <a:cs typeface="全真楷書"/>
              </a:rPr>
              <a:t>In me fulfill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-2286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哦，救主，我需要你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每时每刻需要你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望主随时施恩慧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zh-CN" altLang="en-US" sz="5400" b="1" smtClean="0">
                <a:ea typeface="全真楷書"/>
                <a:cs typeface="全真楷書"/>
              </a:rPr>
              <a:t>我来就你，阿门！</a:t>
            </a:r>
            <a:endParaRPr lang="en-US" altLang="zh-CN" sz="54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endParaRPr lang="en-US" altLang="zh-CN" sz="4800" b="1" smtClean="0">
              <a:ea typeface="全真楷書"/>
              <a:cs typeface="全真楷書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need thee, O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Every Hour I need Thee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0 bless me now my savior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4800" b="1" smtClean="0">
                <a:ea typeface="全真楷書"/>
                <a:cs typeface="全真楷書"/>
              </a:rPr>
              <a:t>I come to thee Amen</a:t>
            </a:r>
            <a:endParaRPr lang="zh-CN" altLang="en-US" sz="4800" b="1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5756</TotalTime>
  <Words>388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Times New Roman</vt:lpstr>
      <vt:lpstr>新細明體</vt:lpstr>
      <vt:lpstr>Arial</vt:lpstr>
      <vt:lpstr>全真中圓體</vt:lpstr>
      <vt:lpstr>華康中楷體</vt:lpstr>
      <vt:lpstr>全真楷書</vt:lpstr>
      <vt:lpstr>預設簡報設計</vt:lpstr>
      <vt:lpstr>     S305 我时刻需要你    I Need Thee Every Hour </vt:lpstr>
      <vt:lpstr>1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快樂歡欣向主敬拜   S264-1/4</dc:title>
  <dc:creator>Mary Lei</dc:creator>
  <cp:lastModifiedBy>Mingyong Huang</cp:lastModifiedBy>
  <cp:revision>829</cp:revision>
  <dcterms:created xsi:type="dcterms:W3CDTF">1995-05-09T00:52:14Z</dcterms:created>
  <dcterms:modified xsi:type="dcterms:W3CDTF">2018-03-26T02:53:54Z</dcterms:modified>
</cp:coreProperties>
</file>